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48" r:id="rId2"/>
  </p:sldMasterIdLst>
  <p:sldIdLst>
    <p:sldId id="258" r:id="rId3"/>
    <p:sldId id="264" r:id="rId4"/>
    <p:sldId id="257" r:id="rId5"/>
    <p:sldId id="259" r:id="rId6"/>
    <p:sldId id="267" r:id="rId7"/>
    <p:sldId id="261" r:id="rId8"/>
    <p:sldId id="268" r:id="rId9"/>
    <p:sldId id="269" r:id="rId10"/>
    <p:sldId id="28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2" r:id="rId22"/>
    <p:sldId id="260" r:id="rId23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g object 16">
            <a:extLst>
              <a:ext uri="{FF2B5EF4-FFF2-40B4-BE49-F238E27FC236}">
                <a16:creationId xmlns:a16="http://schemas.microsoft.com/office/drawing/2014/main" id="{9C931315-6F3A-4555-8DA9-1CD6886E1D7B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A2C18ABD-2E09-4D12-B8DC-A4F3284BFFB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4932" y="6698528"/>
            <a:ext cx="666749" cy="1781174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4C920FE4-3EED-4939-B5CD-5FA8B1ACC3AD}"/>
              </a:ext>
            </a:extLst>
          </p:cNvPr>
          <p:cNvSpPr/>
          <p:nvPr userDrawn="1"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7C016A53-3E7D-4C94-AB33-53AD819974A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21" name="object 5">
            <a:extLst>
              <a:ext uri="{FF2B5EF4-FFF2-40B4-BE49-F238E27FC236}">
                <a16:creationId xmlns:a16="http://schemas.microsoft.com/office/drawing/2014/main" id="{2B99F3D4-91AE-4145-9CE9-E7FC00CE701F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8773" y="1660699"/>
            <a:ext cx="7150197" cy="209549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551322-F550-4579-A7FC-CD3FF2A964D1}"/>
              </a:ext>
            </a:extLst>
          </p:cNvPr>
          <p:cNvSpPr txBox="1"/>
          <p:nvPr userDrawn="1"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A6F032-0665-4332-8C25-0049F35350AB}"/>
              </a:ext>
            </a:extLst>
          </p:cNvPr>
          <p:cNvSpPr txBox="1"/>
          <p:nvPr userDrawn="1"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3425" marR="2317750" algn="ctr">
              <a:spcBef>
                <a:spcPts val="33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fly-project.eu</a:t>
            </a:r>
            <a:endParaRPr lang="es-ES" sz="20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96AB2019-3457-4EE8-8672-C1BF6DA1A65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ED4DA05C-E544-4608-B1B5-2E5081A4CB0C}"/>
              </a:ext>
            </a:extLst>
          </p:cNvPr>
          <p:cNvSpPr/>
          <p:nvPr userDrawn="1"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5">
            <a:extLst>
              <a:ext uri="{FF2B5EF4-FFF2-40B4-BE49-F238E27FC236}">
                <a16:creationId xmlns:a16="http://schemas.microsoft.com/office/drawing/2014/main" id="{312572A3-0E3D-4C66-9B66-E2B974CE5C5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643394" y="1028700"/>
            <a:ext cx="2606058" cy="761999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1CF81C33-52B8-4275-9F0F-E3E0733D9F05}"/>
              </a:ext>
            </a:extLst>
          </p:cNvPr>
          <p:cNvSpPr txBox="1"/>
          <p:nvPr userDrawn="1"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5274397-0CC2-4713-984E-865578FB27AF}"/>
              </a:ext>
            </a:extLst>
          </p:cNvPr>
          <p:cNvSpPr txBox="1"/>
          <p:nvPr/>
        </p:nvSpPr>
        <p:spPr>
          <a:xfrm>
            <a:off x="3238500" y="5448300"/>
            <a:ext cx="11811000" cy="296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Araçları</a:t>
            </a:r>
            <a:endParaRPr lang="tr-TR" sz="4800" b="1" spc="-65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Ortak </a:t>
            </a:r>
            <a:r>
              <a:rPr lang="en-US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tr-TR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Malaga Üniversitesi</a:t>
            </a:r>
            <a:endParaRPr lang="en-US" sz="4800" b="1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1501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Mağazalarda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işlemlere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olmaları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yalnızca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ilişkili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oldukları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cari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bakiyesini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çekmek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kullanabilirsiniz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Alışveriş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ATM'den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çekilen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hesaptan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çekilir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günlük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harcamaları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ATM'den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nakit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çekmek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çevrimiçi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kullanılır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kartıyla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yaptığınız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işlemlerin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aynısını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yapabilirsiniz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Ayrıca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sahibine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açık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sağladıkları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ilişkili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oldukları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cari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bakiyesinden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fazlasını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çekmenize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verirler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sonunda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yapılır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ödemenin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tamamını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faizsiz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ödemenin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kısmını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uzun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süreye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erteleme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yüksek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olabilen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içerir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seçeneği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Taksitlerin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geç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ödenmesi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ödenmemesi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durumunda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bankalar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komisyon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almaktadır</a:t>
            </a:r>
            <a:r>
              <a:rPr lang="tr-T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9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1501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Yenilenebilir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Kart: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kartlarına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benzerler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yönteminde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farklılık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gösterirler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Bu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yapacağınız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alışverişler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nakit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çekimleriniz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yüksek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oranları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otomatik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ertelenir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ödemeyi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ay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sonuna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sonraki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erteleyebilir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faizsiz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tercih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edebilirsiniz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ödemeli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tr-TR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Sadece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önce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yatırılan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miktarını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harcayabilirsiniz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bakiyesi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harcandıktan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sonra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gerektiği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tekrar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yüklenebilir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normalde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minimum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6 €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maksimum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1.000 €).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1501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Sanal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kart: 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sanal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versiyonudur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Online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alışverişler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özel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tasarlanmıştır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plastik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içermez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sadece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numarası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güvenlik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kodları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mevcuttur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olduğu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kullanmadan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önce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uygun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olduğunu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düşündüğünüz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miktarda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yükleme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yapmanız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yeterlidir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 andan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itibaren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çevrimiçi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yapılan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herhangi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alma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yüklenen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bakiyenin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sınırına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ücretlendirilebilir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tr-TR" sz="28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Temassız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</a:t>
            </a: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sadece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noktasına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yaklaştırarak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50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Euro'nun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üzerindeki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işlemlerde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pin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numarasını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girerek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kullanılabilecek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kartlardır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6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Elektronik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bankacılık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internet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bankacılığı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durumda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057941"/>
            <a:ext cx="9220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Elektronik</a:t>
            </a: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bankacılık: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Elektronik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açmaktan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herhangi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transfer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çoğu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elektronik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ortamda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gerçekleştirilmesine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olanak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sağlayan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İnternet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Bankacılığı'nı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içeren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nedenle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elektronik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şubesini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telefonla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arayarak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çekerken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çevrimiçi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İnternet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bağlantısı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bilgisayar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cihazdan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kullanılan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Öte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yandan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sanal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şubesi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olmayan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360BB90C-0953-FA74-70B6-5F00E346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1984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Cep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telefonunuzla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yapmanın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NFC (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Yakın</a:t>
            </a: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Alan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İletişimi</a:t>
            </a: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teknolojisi</a:t>
            </a: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 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Verilerin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yakın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mesafedeki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cihaz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arasında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iletilmesine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menzilli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kablosuz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teknolojidir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Dolayısıyla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telefonumuz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NFC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çipine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sahipse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çip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kartlarımıza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bağlıysa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mağazalarda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kullanabiliriz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Yapmanız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şey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ödemeyi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telefonunuzu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mağazanın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noktasına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yaklaştırmaktır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EF00EA4-EE21-FEB4-C726-675D4DD12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2562880"/>
            <a:ext cx="6734810" cy="44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Cep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telefonunuzla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yapmanın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8763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Anında</a:t>
            </a:r>
            <a:r>
              <a:rPr lang="en-GB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ödemeler</a:t>
            </a:r>
            <a:r>
              <a:rPr lang="en-GB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Paranın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günün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herhangi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saatinde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yılın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her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günü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yararlanıcının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hesabında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neredeyse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gerçek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zamanlı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birkaç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saniye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içinde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mevcut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olduğu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paralardır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Bankalar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tarafından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sunulan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uygulamayı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başka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ödeme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hizmetini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indirdikten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cep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telefonu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numarası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e-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posta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adresi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ilişkilendirdikten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sonra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aktif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kullanmaya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başlayabilirsiniz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sayede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ödemeyi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göndermek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istediğiniz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kişinin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cep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telefonu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numarası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belirtilerek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işlemi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birkaç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saniye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içerisinde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gerçekleştirebilirsiniz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Sistemin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çalışması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her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tarafın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da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sisteme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kayıtlı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olması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gerekir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hizmetin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örneği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Bizum'dur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1A679807-E75C-725B-184B-AB3A5FE4F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952875"/>
            <a:ext cx="4876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Cep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telefonunuzla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yapmanın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1508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PayPal:   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E-posta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hesapları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kayıtlıdır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Bunun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PayPal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hesabınıza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bağlamalısınız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istediğinizde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e-posta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şifrenizle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giriş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bu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şekilde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finansal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bilgilerinizi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girmenize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kalmaz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6BA4D00-7251-0425-643B-08EE8ED5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09649"/>
            <a:ext cx="6705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ATM nedir 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9296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işlevi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günün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24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saati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erişim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sağlamaktır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tasarruf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defteri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kullanılır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ATM'yi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ayrıca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bakiyeyi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kontrol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,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transferler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etkinlikler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bilet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telefon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ulaşım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bakiye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yüklemek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vb.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kullanabilirsiniz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Başka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ATM'sinden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başka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ATM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ağına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ait ATM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hesabınızdan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borç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yerine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avans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alınabilecek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ücretleri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dikkate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almanız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önemlidir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CB31ABD-B33D-28D1-6BC7-6C6AC804E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564537"/>
            <a:ext cx="5467131" cy="41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7.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fi-FI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Otomatik ödeme ne için ve ne zaman kullanılır?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Otomatik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periyodik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alacağımız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faturalarla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ilgilenmesi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talimatının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verildiği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şeklidir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okul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ücretleri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elektrik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telefon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eğlence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vb.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yinelenen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hizmetlerin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ödenmesi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kullanılır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4C3CF39-BDB0-2142-8D8F-1EFEBFC12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554597"/>
            <a:ext cx="6706599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8.</a:t>
            </a:r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Banka havalesi nedir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kişinin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kendi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çekmesi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bankadaki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kişinin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yatırılması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talimatını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vermesiyle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gerçekleşen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işlemlerdir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Otomatik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büyük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transferlerin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düzenli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değil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seferlik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olmasıdır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kurs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kayıt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ücretini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transfer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yapabilirsiniz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işlemleri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kullanabilirsiniz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Her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havale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almaktadır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BEB783E-1AEB-A914-AC2E-BDD68047C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562880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Amaçlar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Hedefler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806D19-7757-4ABE-BAED-6D5E2D696DDB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modülün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şunları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yapabileceksiniz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63823-CA1E-0A50-5BB7-82A235C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9824" r="3271" b="9271"/>
          <a:stretch/>
        </p:blipFill>
        <p:spPr>
          <a:xfrm>
            <a:off x="10668000" y="4639192"/>
            <a:ext cx="7353671" cy="4058318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803952" y="3408525"/>
            <a:ext cx="370416" cy="28000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808152" y="5522622"/>
            <a:ext cx="381000" cy="3262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803952" y="4227222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687320" y="3264538"/>
            <a:ext cx="807719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Elektronik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bankacılığın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önemini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anlamak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667000" y="4189393"/>
            <a:ext cx="94488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anka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türlerini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nasıl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çalıştıkları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nı öğreneceksiniz.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20B221D2-CE0D-2B80-D2CB-2822AE198FB5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817204" y="6406289"/>
            <a:ext cx="370416" cy="280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45B61FB6-FE72-AACC-2B94-7FE38A0864FF}"/>
              </a:ext>
            </a:extLst>
          </p:cNvPr>
          <p:cNvSpPr txBox="1"/>
          <p:nvPr/>
        </p:nvSpPr>
        <p:spPr>
          <a:xfrm>
            <a:off x="2687320" y="6227968"/>
            <a:ext cx="8077199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havalesi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otomatik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farklılıklar.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98E298AB-B041-3D3D-EFD7-49591702A1FE}"/>
              </a:ext>
            </a:extLst>
          </p:cNvPr>
          <p:cNvSpPr txBox="1"/>
          <p:nvPr/>
        </p:nvSpPr>
        <p:spPr>
          <a:xfrm>
            <a:off x="2674068" y="5424124"/>
            <a:ext cx="94488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Telefon ile nasıl ödeme yapılabileceği.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9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FC66701-B7E7-E69C-5058-DDEC6B4E7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6201" r="4629" b="8257"/>
          <a:stretch/>
        </p:blipFill>
        <p:spPr>
          <a:xfrm>
            <a:off x="5674287" y="2804058"/>
            <a:ext cx="5938994" cy="37538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Özet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57393-DEA7-C6A2-387E-C00C2B8E46C7}"/>
              </a:ext>
            </a:extLst>
          </p:cNvPr>
          <p:cNvSpPr txBox="1"/>
          <p:nvPr/>
        </p:nvSpPr>
        <p:spPr>
          <a:xfrm>
            <a:off x="2214257" y="2931140"/>
            <a:ext cx="3460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işlevleri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47394E2-E6F7-9437-A91E-97F92F8C7377}"/>
              </a:ext>
            </a:extLst>
          </p:cNvPr>
          <p:cNvSpPr txBox="1"/>
          <p:nvPr/>
        </p:nvSpPr>
        <p:spPr>
          <a:xfrm>
            <a:off x="2214256" y="3362029"/>
            <a:ext cx="372934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değişim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aracı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koruma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aracı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ölçü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birimi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18F48C9-FC4D-84C8-1331-4B2E7E9EE3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68" y="2931140"/>
            <a:ext cx="638173" cy="14862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D6A5FD-DB86-2F6B-8FD5-EF209CE0FE7F}"/>
              </a:ext>
            </a:extLst>
          </p:cNvPr>
          <p:cNvSpPr txBox="1"/>
          <p:nvPr/>
        </p:nvSpPr>
        <p:spPr>
          <a:xfrm>
            <a:off x="2214256" y="5621977"/>
            <a:ext cx="33219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Telefonunuzla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nasıl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yapılır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DCBD73E-08FE-1BD6-E61E-9F8EF73D8484}"/>
              </a:ext>
            </a:extLst>
          </p:cNvPr>
          <p:cNvSpPr txBox="1"/>
          <p:nvPr/>
        </p:nvSpPr>
        <p:spPr>
          <a:xfrm>
            <a:off x="2195406" y="6496930"/>
            <a:ext cx="333848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NFC,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anında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Bizum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PayPal.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C64ED36-F27D-A4E8-7D60-5AC661C434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68" y="5621977"/>
            <a:ext cx="638173" cy="14862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8EC897-4108-538C-0545-7CD48DF8D55C}"/>
              </a:ext>
            </a:extLst>
          </p:cNvPr>
          <p:cNvSpPr txBox="1"/>
          <p:nvPr/>
        </p:nvSpPr>
        <p:spPr>
          <a:xfrm>
            <a:off x="13106400" y="2957451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C14C4-262B-CFC5-F368-E28B96CC6756}"/>
              </a:ext>
            </a:extLst>
          </p:cNvPr>
          <p:cNvSpPr txBox="1"/>
          <p:nvPr/>
        </p:nvSpPr>
        <p:spPr>
          <a:xfrm>
            <a:off x="13106399" y="3665339"/>
            <a:ext cx="4038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ko-K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Yenilenebilir , ön ödemeli , sanal ve temassız kartlar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F77757EA-8628-B6E1-F7D6-0406F5167F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0111" y="2957451"/>
            <a:ext cx="638173" cy="148624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CDCD3A-3651-DA36-A870-BD08006C8C91}"/>
              </a:ext>
            </a:extLst>
          </p:cNvPr>
          <p:cNvSpPr txBox="1"/>
          <p:nvPr/>
        </p:nvSpPr>
        <p:spPr>
          <a:xfrm>
            <a:off x="13106400" y="5621977"/>
            <a:ext cx="374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ATM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E22D3DF-9016-ADFE-B491-A981D3CF8358}"/>
              </a:ext>
            </a:extLst>
          </p:cNvPr>
          <p:cNvSpPr txBox="1"/>
          <p:nvPr/>
        </p:nvSpPr>
        <p:spPr>
          <a:xfrm>
            <a:off x="13106399" y="6140571"/>
            <a:ext cx="42672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yoluyla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7/24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erişim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DD2F338-E360-3DE7-6475-1B05002A87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0111" y="5621977"/>
            <a:ext cx="638173" cy="14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E94187-2C23-4078-BF40-98553CAA15C3}"/>
              </a:ext>
            </a:extLst>
          </p:cNvPr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tr-TR" sz="8000" b="1" spc="-114" dirty="0">
                <a:solidFill>
                  <a:srgbClr val="FAC70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Teşekkürler!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AC709"/>
              </a:solidFill>
              <a:effectLst/>
              <a:uLnTx/>
              <a:uFillTx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FA7D33-1D53-3061-8F07-5067688E3261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Ortak : Malaga Üniversitesi</a:t>
            </a:r>
            <a:endParaRPr lang="en-US" sz="4400" b="1" spc="-65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778642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İçerik	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0C826FD-FEDF-7F76-8457-C265509D8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78" y="4229100"/>
            <a:ext cx="6749722" cy="4499814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16415" y="2049973"/>
            <a:ext cx="370416" cy="280000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392686" y="3702458"/>
            <a:ext cx="381000" cy="32622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397412" y="2697650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286000" y="1888371"/>
            <a:ext cx="65532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1.-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işlevleri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286000" y="2700793"/>
            <a:ext cx="80772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2.- Alternatif ödeme şekli: Banka kartı.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6ABA70-2A00-5E18-8F67-4291A0157C19}"/>
              </a:ext>
            </a:extLst>
          </p:cNvPr>
          <p:cNvSpPr txBox="1"/>
          <p:nvPr/>
        </p:nvSpPr>
        <p:spPr>
          <a:xfrm>
            <a:off x="2286000" y="3543300"/>
            <a:ext cx="10896600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3.- Banka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çeşitleri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kartları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kartları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döner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kartlar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ödemeli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cüzdan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kartları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temassız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kartlar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198203E-F30C-C231-7F97-00A10E77FEFB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09789" y="4865678"/>
            <a:ext cx="370416" cy="280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2F420885-1A27-CE62-1690-0D69FEAF702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396895" y="6675389"/>
            <a:ext cx="381000" cy="32622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DD910AB-9927-D2E6-88D9-3E6DBBE0CCA6}"/>
              </a:ext>
            </a:extLst>
          </p:cNvPr>
          <p:cNvGrpSpPr/>
          <p:nvPr/>
        </p:nvGrpSpPr>
        <p:grpSpPr>
          <a:xfrm>
            <a:off x="1392686" y="5475278"/>
            <a:ext cx="389419" cy="357695"/>
            <a:chOff x="10576646" y="4322694"/>
            <a:chExt cx="700954" cy="668406"/>
          </a:xfrm>
        </p:grpSpPr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4CC50331-7844-5597-9990-20FCCB80DE97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50AC60A-AA9F-2D27-A648-D9E40B3CC4FC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70E3023D-73C2-41CE-30BA-F721A1527644}"/>
              </a:ext>
            </a:extLst>
          </p:cNvPr>
          <p:cNvSpPr txBox="1"/>
          <p:nvPr/>
        </p:nvSpPr>
        <p:spPr>
          <a:xfrm>
            <a:off x="2279374" y="4592897"/>
            <a:ext cx="9462656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4.-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Elektronik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bankacılık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internet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bankacılığı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ne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durumda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F26D0A3-CD98-14A2-32ED-2AEB490335BA}"/>
              </a:ext>
            </a:extLst>
          </p:cNvPr>
          <p:cNvSpPr txBox="1"/>
          <p:nvPr/>
        </p:nvSpPr>
        <p:spPr>
          <a:xfrm>
            <a:off x="2286000" y="5412674"/>
            <a:ext cx="10744200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5.- Cep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telefonunuzla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yapabileceğiniz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NFC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teknolojisi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anında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Bizum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), PayPal.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20ECC024-787B-E50C-D72A-7638816BEEB1}"/>
              </a:ext>
            </a:extLst>
          </p:cNvPr>
          <p:cNvSpPr txBox="1"/>
          <p:nvPr/>
        </p:nvSpPr>
        <p:spPr>
          <a:xfrm>
            <a:off x="2271852" y="6576891"/>
            <a:ext cx="717913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6.-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ATM nedir 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object 2">
            <a:extLst>
              <a:ext uri="{FF2B5EF4-FFF2-40B4-BE49-F238E27FC236}">
                <a16:creationId xmlns:a16="http://schemas.microsoft.com/office/drawing/2014/main" id="{914DAD42-DF0F-6279-1BBE-0E92791A5EBC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389373" y="7391470"/>
            <a:ext cx="381000" cy="326225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97E75A05-0E25-63C0-CA4E-32CB133F7FDF}"/>
              </a:ext>
            </a:extLst>
          </p:cNvPr>
          <p:cNvSpPr txBox="1"/>
          <p:nvPr/>
        </p:nvSpPr>
        <p:spPr>
          <a:xfrm>
            <a:off x="2271852" y="7292973"/>
            <a:ext cx="871480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7.- Otomatik ödeme ne için ve ne zaman kullanılır?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object 2">
            <a:extLst>
              <a:ext uri="{FF2B5EF4-FFF2-40B4-BE49-F238E27FC236}">
                <a16:creationId xmlns:a16="http://schemas.microsoft.com/office/drawing/2014/main" id="{5DBD173E-505D-990D-1E7F-C5068FAE7429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389373" y="8169055"/>
            <a:ext cx="381000" cy="326225"/>
          </a:xfrm>
          <a:prstGeom prst="rect">
            <a:avLst/>
          </a:prstGeom>
        </p:spPr>
      </p:pic>
      <p:sp>
        <p:nvSpPr>
          <p:cNvPr id="39" name="TextBox 8">
            <a:extLst>
              <a:ext uri="{FF2B5EF4-FFF2-40B4-BE49-F238E27FC236}">
                <a16:creationId xmlns:a16="http://schemas.microsoft.com/office/drawing/2014/main" id="{2650E981-C553-6D4F-7197-FDEFFB882AD2}"/>
              </a:ext>
            </a:extLst>
          </p:cNvPr>
          <p:cNvSpPr txBox="1"/>
          <p:nvPr/>
        </p:nvSpPr>
        <p:spPr>
          <a:xfrm>
            <a:off x="2271852" y="8070558"/>
            <a:ext cx="871480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8.- Banka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havalesi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1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09712" y="125855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Paranın kullanımı ve fonksiyonları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Para, mal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hizmet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borçları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kullandığımız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yasal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araçtır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olmadığı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zaman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olduğunu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düşünmek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zor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Gerçek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ki,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binlerce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yıl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önce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kimse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kullanmıyordu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Eski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zamanlarda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insanlar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ihtiyaç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duydukları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takas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yönetemini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kullanırdı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şeyi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başka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şeyle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değiştirirlerdi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 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sonra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gümüş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metallerden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günümüz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madeni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banknotlarına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birçok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şekil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aldı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altLang="es-ES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4051244-4DF9-1A09-60E9-CBD4A191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705100"/>
            <a:ext cx="5461106" cy="41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14475" y="111633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 kullanımı ve fonksiyonları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1546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üç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işlevi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GB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takas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yöntemi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mağazaya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gittiğinizde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gömlek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aldığınızda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tezgâhtar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size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seçtiğiniz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gömleği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maliyetini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size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söyler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tr-TR" sz="2800" u="sng" dirty="0">
              <a:effectLst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deposu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Para,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gelecekteki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biriktirebilirdir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Paranın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bugün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harcanmayan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gelecekteki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harcamalar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biriktirilen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kısmına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tasarruf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GB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ölçü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birimi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Metreyi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nesnelerin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uzunluğunu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ölçmek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kullandığımız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gibi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para da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herhangi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fiyatını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miktar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cinsinden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belirlememizi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şey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parayla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değerlenir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bu da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malların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değerini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karşılaştırmamızı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altLang="es-ES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3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Alternatif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yöntemi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562880"/>
            <a:ext cx="784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kurumu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tarafından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verilen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aracıdır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Kart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üzerinizde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taşıyormuş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yapabilir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ATM'lerden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Otomatik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Makinaları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çekebilir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hatta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vadede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mal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hizmet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alımınızı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edebilirsiniz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zamanda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çevrimiçi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alımlar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yaygın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kabul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edilen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yöntemidir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lvl="1">
              <a:defRPr/>
            </a:pP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kartları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plastikten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yapılmıştır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dikdörtgen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şeklindedir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Birçok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tasarım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renkte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olabilirler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standartları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karşılamaları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E0FF090-3C76-D674-B15E-49475FA1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214687"/>
            <a:ext cx="5715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Alternatif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yöntemi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602974" y="27813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Kartın</a:t>
            </a:r>
            <a:r>
              <a:rPr lang="en-GB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</a:t>
            </a:r>
            <a:r>
              <a:rPr lang="en-GB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Tarafı</a:t>
            </a:r>
            <a:endParaRPr lang="en-GB" sz="28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üstteki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kuruluşunun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adı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tarafta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marka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kabul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logoları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(Visa, Mastercard).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Çipi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Kişisel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numarası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kart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numarası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Numara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ortasındadır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16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rakamı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 son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kullanma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tarihi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Bu, ay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oluşur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genellikle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çevrimiçi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alışveriş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yaparken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Kart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numarasının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bulunur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sahibinin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Adı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32C435-0043-5FEF-1C10-B37B4B0F1DA2}"/>
              </a:ext>
            </a:extLst>
          </p:cNvPr>
          <p:cNvSpPr txBox="1"/>
          <p:nvPr/>
        </p:nvSpPr>
        <p:spPr>
          <a:xfrm>
            <a:off x="9578009" y="27813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Kartın</a:t>
            </a:r>
            <a:r>
              <a:rPr lang="en-GB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Arka</a:t>
            </a:r>
            <a:r>
              <a:rPr lang="en-GB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Tarafı</a:t>
            </a:r>
            <a:endParaRPr lang="en-GB" sz="28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Manyetik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şerit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genişliğini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kaplar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ancak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artık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yerini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çip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almıştır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İmza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paneli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Sahibinin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imzaladığı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burasıdır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CCV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CVV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numarası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güvenlik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numarası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Bunlar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imza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panelinin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sağındaki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hanedir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genellikle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çevrimiçi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alışveriş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yaparken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sahibinden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7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Alternatif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yöntemi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374E0DF5-8377-5F6F-2A35-53A3BAA68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2" y="2991181"/>
            <a:ext cx="6810797" cy="43046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CE047E-F7D1-8663-1A1E-650BA78EB933}"/>
              </a:ext>
            </a:extLst>
          </p:cNvPr>
          <p:cNvSpPr txBox="1"/>
          <p:nvPr/>
        </p:nvSpPr>
        <p:spPr>
          <a:xfrm>
            <a:off x="9144000" y="3589227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1- 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Logo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veren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kuruluş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2-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Güvenlik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çipi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3-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Temassız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4-  16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haneli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numarası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kişiye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özel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5- Son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kullanma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tarihi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6- Kart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sahibinin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adı</a:t>
            </a:r>
            <a:endParaRPr lang="es-E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7-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Uluslararası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(Visa,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Mastercard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720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Alternatif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yöntemi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kartı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627A0A1-E46D-B3B1-20BB-F676B36F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24775"/>
            <a:ext cx="6700241" cy="42347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1467A7-D976-602D-1BB6-4C5D34DB255D}"/>
              </a:ext>
            </a:extLst>
          </p:cNvPr>
          <p:cNvSpPr txBox="1"/>
          <p:nvPr/>
        </p:nvSpPr>
        <p:spPr>
          <a:xfrm>
            <a:off x="9144000" y="4234214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8-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Manyetik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şerit</a:t>
            </a:r>
            <a:endParaRPr lang="es-E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9- </a:t>
            </a:r>
            <a:r>
              <a:rPr lang="tr-T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İmza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paneli</a:t>
            </a:r>
            <a:endParaRPr lang="tr-TR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10- E-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ticaret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işlemleri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kod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(3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haneli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CVV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yada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CCV)</a:t>
            </a:r>
          </a:p>
          <a:p>
            <a:pPr>
              <a:defRPr/>
            </a:pP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11-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Düzenleyen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kuruluşun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iletişim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bilgileri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5033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1471</Words>
  <Application>Microsoft Office PowerPoint</Application>
  <PresentationFormat>Custom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Microsoft Sans Serif</vt:lpstr>
      <vt:lpstr>Diseño personalizado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- PPT TEMPLATE</dc:title>
  <dc:creator>Monia Coppola</dc:creator>
  <cp:keywords>DAE4gifLBQE,BAEXurJiHZU</cp:keywords>
  <cp:lastModifiedBy>Refik Doygun</cp:lastModifiedBy>
  <cp:revision>59</cp:revision>
  <dcterms:created xsi:type="dcterms:W3CDTF">2022-02-16T10:54:20Z</dcterms:created>
  <dcterms:modified xsi:type="dcterms:W3CDTF">2022-10-13T12:46:39Z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